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4acc3d3f6_1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4acc3d3f6_1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64acc3d3f6_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64acc3d3f6_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4acc3d3f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4acc3d3f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4acc3d3f6_1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64acc3d3f6_1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64acc3d3f6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64acc3d3f6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4acc3d3f6_8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4acc3d3f6_8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64acc3d3f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64acc3d3f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https://www.reddit.com/r/scambait/comments/1fo0zmr/another_scammer_broke_my_heart/#lightbox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64acc3d3f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64acc3d3f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2475425" y="220700"/>
            <a:ext cx="4673100" cy="110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Scam Butchering </a:t>
            </a:r>
            <a:endParaRPr/>
          </a:p>
        </p:txBody>
      </p:sp>
      <p:sp>
        <p:nvSpPr>
          <p:cNvPr id="64" name="Google Shape;64;p13"/>
          <p:cNvSpPr txBox="1"/>
          <p:nvPr/>
        </p:nvSpPr>
        <p:spPr>
          <a:xfrm>
            <a:off x="1023525" y="4208775"/>
            <a:ext cx="54417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By: Ambrish, Rukie, Ambi, Cara-Ann, Himal, Bilal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Romance Fraud 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Financial losses : Victims lose $1 billion worldwide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Emotional impact : leaves victims devastated </a:t>
            </a:r>
            <a:endParaRPr/>
          </a:p>
        </p:txBody>
      </p:sp>
      <p:pic>
        <p:nvPicPr>
          <p:cNvPr id="75" name="Google Shape;75;p15" title="image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7625" y="1341125"/>
            <a:ext cx="3098475" cy="25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454575" y="4457400"/>
            <a:ext cx="48129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(Cross, 2023b; Wiederhold, B. K., 2024).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Prevention Measures 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Victim only education methods are NOT effective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Disproportionately focuses on older female adults - WRONG TARGET GROUP! 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Men aged 30-40 years old (target audience)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0" y="0"/>
            <a:ext cx="30000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10738" l="0" r="0" t="0"/>
          <a:stretch/>
        </p:blipFill>
        <p:spPr>
          <a:xfrm>
            <a:off x="2039000" y="2969600"/>
            <a:ext cx="4556800" cy="18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229775" y="4790900"/>
            <a:ext cx="761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(Drew &amp; Webster, 2024)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87900" y="1032299"/>
            <a:ext cx="8368200" cy="30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7500"/>
              <a:t>DEMO </a:t>
            </a:r>
            <a:endParaRPr sz="7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 Obligations 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Privacy Act 1988</a:t>
            </a:r>
            <a:r>
              <a:rPr lang="en"/>
              <a:t> (Cth)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Scam Prevention Framework Act </a:t>
            </a:r>
            <a:r>
              <a:rPr lang="en"/>
              <a:t>(Cth)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Lowering burden on meta (Facebook, Instagram, WhatsApp) </a:t>
            </a:r>
            <a:endParaRPr/>
          </a:p>
        </p:txBody>
      </p:sp>
      <p:pic>
        <p:nvPicPr>
          <p:cNvPr id="97" name="Google Shape;97;p18" title="image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4325" y="3059425"/>
            <a:ext cx="2698050" cy="160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product - Cu3Secure 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0" l="0" r="-12183" t="1156"/>
          <a:stretch/>
        </p:blipFill>
        <p:spPr>
          <a:xfrm>
            <a:off x="637800" y="1527800"/>
            <a:ext cx="2542625" cy="224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 rotWithShape="1">
          <a:blip r:embed="rId4">
            <a:alphaModFix/>
          </a:blip>
          <a:srcRect b="0" l="0" r="-4144" t="-4144"/>
          <a:stretch/>
        </p:blipFill>
        <p:spPr>
          <a:xfrm>
            <a:off x="3233287" y="1459404"/>
            <a:ext cx="2677424" cy="2558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 rotWithShape="1">
          <a:blip r:embed="rId5">
            <a:alphaModFix/>
          </a:blip>
          <a:srcRect b="0" l="0" r="6419" t="4434"/>
          <a:stretch/>
        </p:blipFill>
        <p:spPr>
          <a:xfrm>
            <a:off x="5963550" y="1472813"/>
            <a:ext cx="2920051" cy="2167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941625" y="3923775"/>
            <a:ext cx="17307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Cost -effective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3581163" y="3915750"/>
            <a:ext cx="21129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Open-Source data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6602900" y="3784050"/>
            <a:ext cx="2200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Information from scam-baiters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Solution: Cu3Secure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6175" y="944250"/>
            <a:ext cx="4351649" cy="435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0574" y="1491950"/>
            <a:ext cx="2202851" cy="268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